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7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shoremahe/docha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K3Vjvs2i87XS_bMMibP99GmR_hhd__tU/view?usp=shar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card-appreciate-701985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martphone-android-phone-cellular-655342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tackoverflow.com/questions/13905539/icon-on-jlabel-get-the-size-of-the-jlabel" TargetMode="External"/><Relationship Id="rId7" Type="http://schemas.openxmlformats.org/officeDocument/2006/relationships/hyperlink" Target="http://www.dad3zero.net/201605/google-io-2016-firebase-pa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basicsofwebdevelopment.wordpress.com/2016/06/21/from-zero-to-hero-in-json-with-c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dukelearntoprogram.com/course1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en.wikipedia.org/wiki/Android_Studio" TargetMode="External"/><Relationship Id="rId7" Type="http://schemas.openxmlformats.org/officeDocument/2006/relationships/hyperlink" Target="http://www.dad3zero.net/201605/google-io-2016-firebase-pars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Visual_Studio_Code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electrorincon.com/actualizar-samsung-galaxy-s2-a-android-4-0-3-ice-cream-sandwich-con-vodafone/2012-0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ircle-icons-profile.sv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6455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IN" sz="4000" dirty="0"/>
              <a:t>J</a:t>
            </a:r>
            <a:r>
              <a:rPr lang="en-US" sz="4000" dirty="0"/>
              <a:t>ava Embedded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IN" sz="2300" dirty="0" err="1"/>
              <a:t>B.Selva</a:t>
            </a:r>
            <a:r>
              <a:rPr lang="en-IN" dirty="0" err="1"/>
              <a:t>mareeswaran</a:t>
            </a:r>
            <a:r>
              <a:rPr lang="en-IN" dirty="0"/>
              <a:t>.</a:t>
            </a:r>
          </a:p>
          <a:p>
            <a:pPr algn="l"/>
            <a:r>
              <a:rPr lang="en-IN" sz="2300" dirty="0" err="1"/>
              <a:t>P.Meenatchisundaram</a:t>
            </a:r>
            <a:r>
              <a:rPr lang="en-IN" sz="2300" dirty="0"/>
              <a:t>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F03C-58F4-418A-AF9B-3BF98CD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4511-55FE-4332-8254-37F2234C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383538" cy="3714749"/>
          </a:xfrm>
        </p:spPr>
        <p:txBody>
          <a:bodyPr>
            <a:normAutofit/>
          </a:bodyPr>
          <a:lstStyle/>
          <a:p>
            <a:r>
              <a:rPr lang="en-IN" sz="4000" dirty="0"/>
              <a:t>Anyone new to app can signup.</a:t>
            </a:r>
            <a:endParaRPr lang="en-US" sz="4000" dirty="0"/>
          </a:p>
          <a:p>
            <a:r>
              <a:rPr lang="en-US" sz="4000" dirty="0"/>
              <a:t>Anyone can signup using email id and password.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E3E71-8A7A-435F-BB1A-7EC905DF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689" y="609600"/>
            <a:ext cx="2832334" cy="5638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189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A69E-085E-4722-A842-4B9CB13D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06" y="438151"/>
            <a:ext cx="10353762" cy="1257300"/>
          </a:xfrm>
        </p:spPr>
        <p:txBody>
          <a:bodyPr/>
          <a:lstStyle/>
          <a:p>
            <a:r>
              <a:rPr lang="en-IN" dirty="0"/>
              <a:t>FORGOT PASSWORD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708C4-E15D-4D04-9C1E-F9AAF5A4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564161" cy="3714749"/>
          </a:xfrm>
        </p:spPr>
        <p:txBody>
          <a:bodyPr>
            <a:normAutofit/>
          </a:bodyPr>
          <a:lstStyle/>
          <a:p>
            <a:r>
              <a:rPr lang="en-IN" sz="2800" dirty="0"/>
              <a:t>If member forgot his password unfortunately</a:t>
            </a:r>
          </a:p>
          <a:p>
            <a:r>
              <a:rPr lang="en-IN" sz="2800" dirty="0"/>
              <a:t>He can use this module and create new password.</a:t>
            </a:r>
          </a:p>
          <a:p>
            <a:r>
              <a:rPr lang="en-IN" sz="2800" dirty="0"/>
              <a:t>In this forgot password UI </a:t>
            </a:r>
            <a:r>
              <a:rPr lang="en-IN" sz="2800" dirty="0" err="1"/>
              <a:t>onclicking</a:t>
            </a:r>
            <a:r>
              <a:rPr lang="en-IN" sz="2800" dirty="0"/>
              <a:t> the “Reset” button</a:t>
            </a:r>
          </a:p>
          <a:p>
            <a:r>
              <a:rPr lang="en-IN" sz="2800" dirty="0"/>
              <a:t>Member asked to create a new password via his email.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DE096-0736-4A3B-A1B8-316FA644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180" y="733778"/>
            <a:ext cx="2751220" cy="58081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67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D98F-F6A4-49A7-ABF8-57B6CA97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17" y="575733"/>
            <a:ext cx="10353762" cy="1257300"/>
          </a:xfrm>
        </p:spPr>
        <p:txBody>
          <a:bodyPr/>
          <a:lstStyle/>
          <a:p>
            <a:r>
              <a:rPr lang="en-IN" dirty="0"/>
              <a:t>HOME 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89BC-3840-4E20-B93D-C3C4A112F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7" y="2053873"/>
            <a:ext cx="7744783" cy="371474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This is the Home UI of </a:t>
            </a:r>
            <a:r>
              <a:rPr lang="en-IN" b="1" i="1" dirty="0" err="1">
                <a:solidFill>
                  <a:srgbClr val="FF0000"/>
                </a:solidFill>
              </a:rPr>
              <a:t>dochat</a:t>
            </a:r>
            <a:r>
              <a:rPr lang="en-IN" dirty="0"/>
              <a:t> application.</a:t>
            </a:r>
          </a:p>
          <a:p>
            <a:r>
              <a:rPr lang="en-IN" dirty="0"/>
              <a:t>It contains four sections namely.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CHATS     </a:t>
            </a:r>
            <a:r>
              <a:rPr lang="en-IN" dirty="0"/>
              <a:t>: It lists all the chat lists of the user.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GROUPS  </a:t>
            </a:r>
            <a:r>
              <a:rPr lang="en-IN" dirty="0"/>
              <a:t>: It lists all the groups in which the user as member.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CONTACTS </a:t>
            </a:r>
            <a:r>
              <a:rPr lang="en-IN" dirty="0"/>
              <a:t>: It lists the contacts list of the user.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REQUESTS </a:t>
            </a:r>
            <a:r>
              <a:rPr lang="en-IN" dirty="0"/>
              <a:t>: It lists all the friend requests that came for the user.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F895-F00A-49B3-89E2-D9D4B758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25" y="427565"/>
            <a:ext cx="2843464" cy="6002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203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802F-468B-4327-871E-ACCF0B5F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 MENUS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9FC5B-627C-4C8D-8283-DB7AF3DEC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898116" cy="3714749"/>
          </a:xfrm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Dochat</a:t>
            </a:r>
            <a:r>
              <a:rPr lang="en-IN" dirty="0"/>
              <a:t> application consists of mainly four </a:t>
            </a:r>
            <a:r>
              <a:rPr lang="en-IN" dirty="0" err="1"/>
              <a:t>menuitems</a:t>
            </a:r>
            <a:r>
              <a:rPr lang="en-IN" dirty="0"/>
              <a:t>.</a:t>
            </a:r>
          </a:p>
          <a:p>
            <a:r>
              <a:rPr lang="en-IN" dirty="0"/>
              <a:t>Namely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My profile </a:t>
            </a:r>
            <a:r>
              <a:rPr lang="en-IN" dirty="0"/>
              <a:t>: Member can edit his profile.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Find friends </a:t>
            </a:r>
            <a:r>
              <a:rPr lang="en-IN" dirty="0"/>
              <a:t>: Member can find users those who all are using </a:t>
            </a:r>
            <a:r>
              <a:rPr lang="en-IN" dirty="0" err="1"/>
              <a:t>dochat</a:t>
            </a:r>
            <a:r>
              <a:rPr lang="en-IN" dirty="0"/>
              <a:t> app.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Logout</a:t>
            </a:r>
            <a:r>
              <a:rPr lang="en-IN" dirty="0"/>
              <a:t> : Member can logout via this menu.</a:t>
            </a:r>
          </a:p>
          <a:p>
            <a:r>
              <a:rPr lang="en-IN" b="1" i="1" dirty="0">
                <a:solidFill>
                  <a:srgbClr val="FF0000"/>
                </a:solidFill>
              </a:rPr>
              <a:t>Create group </a:t>
            </a:r>
            <a:r>
              <a:rPr lang="en-IN" dirty="0"/>
              <a:t>: Member can create his own group.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FDF6-196C-478F-9F7A-786B8BBE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210" y="587121"/>
            <a:ext cx="2809995" cy="5932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2331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8029-E6FD-4ACE-82A9-A9EF7D13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84" y="428978"/>
            <a:ext cx="10353762" cy="1257300"/>
          </a:xfrm>
        </p:spPr>
        <p:txBody>
          <a:bodyPr/>
          <a:lstStyle/>
          <a:p>
            <a:r>
              <a:rPr lang="en-IN" dirty="0"/>
              <a:t>USER PROFILE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0C9E-8731-42B8-9B29-8EFC2B3B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182205" cy="3714749"/>
          </a:xfrm>
        </p:spPr>
        <p:txBody>
          <a:bodyPr/>
          <a:lstStyle/>
          <a:p>
            <a:r>
              <a:rPr lang="en-IN" sz="2800" dirty="0"/>
              <a:t>Member can edit his profile like</a:t>
            </a:r>
          </a:p>
          <a:p>
            <a:r>
              <a:rPr lang="en-IN" sz="2800" dirty="0"/>
              <a:t>Username , profile picture, about</a:t>
            </a:r>
          </a:p>
          <a:p>
            <a:r>
              <a:rPr lang="en-IN" sz="2800" dirty="0"/>
              <a:t>Via this ‘</a:t>
            </a:r>
            <a:r>
              <a:rPr lang="en-IN" sz="2800" dirty="0" err="1"/>
              <a:t>myprofile</a:t>
            </a:r>
            <a:r>
              <a:rPr lang="en-IN" sz="2800" dirty="0"/>
              <a:t>’ module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87E23-BBDE-493D-9546-1668EEC8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234" y="620273"/>
            <a:ext cx="2660899" cy="56174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077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5021-7C96-49CB-A119-9C3A75D4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7271" y="659458"/>
            <a:ext cx="7868961" cy="1155700"/>
          </a:xfrm>
        </p:spPr>
        <p:txBody>
          <a:bodyPr/>
          <a:lstStyle/>
          <a:p>
            <a:r>
              <a:rPr lang="en-IN" dirty="0"/>
              <a:t>FIND FRIENDS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D00-60B6-4506-AC1A-949491B7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651627" cy="3714749"/>
          </a:xfrm>
        </p:spPr>
        <p:txBody>
          <a:bodyPr/>
          <a:lstStyle/>
          <a:p>
            <a:r>
              <a:rPr lang="en-IN" dirty="0"/>
              <a:t>Member can find friends</a:t>
            </a:r>
          </a:p>
          <a:p>
            <a:r>
              <a:rPr lang="en-IN" dirty="0"/>
              <a:t>Those who are all using </a:t>
            </a:r>
            <a:r>
              <a:rPr lang="en-IN" b="1" i="1" dirty="0">
                <a:solidFill>
                  <a:srgbClr val="FF0000"/>
                </a:solidFill>
              </a:rPr>
              <a:t>DOCHAT</a:t>
            </a:r>
            <a:r>
              <a:rPr lang="en-IN" dirty="0"/>
              <a:t> application</a:t>
            </a:r>
          </a:p>
          <a:p>
            <a:r>
              <a:rPr lang="en-IN" dirty="0"/>
              <a:t>And can request to them by clicking</a:t>
            </a:r>
            <a:r>
              <a:rPr lang="en-IN" b="1" i="1" dirty="0">
                <a:solidFill>
                  <a:srgbClr val="FF0000"/>
                </a:solidFill>
              </a:rPr>
              <a:t> SEND MESSAGE </a:t>
            </a:r>
            <a:r>
              <a:rPr lang="en-IN" dirty="0"/>
              <a:t>button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75433-1297-432C-A6DD-D7C01D1B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78" y="587023"/>
            <a:ext cx="2609962" cy="55099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77B42-CE37-40CF-8B97-D9BDE13F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749" y="587023"/>
            <a:ext cx="2609962" cy="55099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6590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A559-2EAE-4D4E-B05F-4760686D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A4CF-37A7-4C25-8290-26F37756C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685494" cy="3714749"/>
          </a:xfrm>
        </p:spPr>
        <p:txBody>
          <a:bodyPr>
            <a:normAutofit/>
          </a:bodyPr>
          <a:lstStyle/>
          <a:p>
            <a:r>
              <a:rPr lang="en-IN" sz="2800" dirty="0"/>
              <a:t>Member can create his own group via this module.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7321E-1FC0-4A6C-9562-4EB42E43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87" y="982134"/>
            <a:ext cx="2564063" cy="5413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319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C989-6F26-45A7-99AD-68FBB165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 UI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27567F-D7C2-49CE-82DA-BC54A62D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854827" cy="3714749"/>
          </a:xfrm>
        </p:spPr>
        <p:txBody>
          <a:bodyPr/>
          <a:lstStyle/>
          <a:p>
            <a:r>
              <a:rPr lang="en-IN" dirty="0"/>
              <a:t>This is the chat user interface of the </a:t>
            </a:r>
          </a:p>
          <a:p>
            <a:r>
              <a:rPr lang="en-IN" dirty="0" err="1"/>
              <a:t>Dochat</a:t>
            </a:r>
            <a:r>
              <a:rPr lang="en-IN" dirty="0"/>
              <a:t> application where the</a:t>
            </a:r>
          </a:p>
          <a:p>
            <a:r>
              <a:rPr lang="en-IN" dirty="0"/>
              <a:t>Member can send pictures and text.</a:t>
            </a:r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A902681-3B5B-45BD-9604-428356E2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234" y="680203"/>
            <a:ext cx="2637566" cy="55681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3314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EF27-9B6F-4A76-8387-377BD586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4555-303A-43AE-8759-71EB615AD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101316" cy="3714749"/>
          </a:xfrm>
        </p:spPr>
        <p:txBody>
          <a:bodyPr/>
          <a:lstStyle/>
          <a:p>
            <a:r>
              <a:rPr lang="en-IN" dirty="0"/>
              <a:t>Via this module member can view the</a:t>
            </a:r>
          </a:p>
          <a:p>
            <a:r>
              <a:rPr lang="en-IN" dirty="0"/>
              <a:t>List of members in the group </a:t>
            </a:r>
          </a:p>
          <a:p>
            <a:r>
              <a:rPr lang="en-IN" dirty="0"/>
              <a:t>The Admin of the group only can “add” and “remove” users.</a:t>
            </a:r>
          </a:p>
          <a:p>
            <a:r>
              <a:rPr lang="en-IN" dirty="0"/>
              <a:t>Others can’t “add” and “remove” users.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F7159-A78E-4FDF-96A5-F7A1BEE6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48" y="657578"/>
            <a:ext cx="2625557" cy="5542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1938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1487-DF66-4296-B9A4-9853E697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FRIEND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3863-D491-4DB7-8AFA-A4C5DCD6E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622472" cy="3714749"/>
          </a:xfrm>
        </p:spPr>
        <p:txBody>
          <a:bodyPr>
            <a:normAutofit/>
          </a:bodyPr>
          <a:lstStyle/>
          <a:p>
            <a:r>
              <a:rPr lang="en-IN" sz="2800" dirty="0"/>
              <a:t>In this section ,The member can view the list of requests that came for him.</a:t>
            </a:r>
          </a:p>
          <a:p>
            <a:r>
              <a:rPr lang="en-IN" sz="2800" dirty="0"/>
              <a:t>He can accept or decline the request.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0B745-E944-4E9E-9BF3-73363C20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68" y="1116267"/>
            <a:ext cx="2492171" cy="5261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996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Table of contents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Introduction</a:t>
            </a:r>
          </a:p>
          <a:p>
            <a:pPr marL="36900" lvl="0" indent="0">
              <a:buNone/>
            </a:pPr>
            <a:r>
              <a:rPr lang="en-US" sz="2400" dirty="0"/>
              <a:t>Tools Used</a:t>
            </a:r>
          </a:p>
          <a:p>
            <a:pPr marL="36900" lvl="0" indent="0">
              <a:buNone/>
            </a:pPr>
            <a:r>
              <a:rPr lang="en-US" sz="2400" dirty="0"/>
              <a:t>About the Project</a:t>
            </a:r>
          </a:p>
          <a:p>
            <a:pPr marL="36900" lvl="0" indent="0">
              <a:buNone/>
            </a:pPr>
            <a:r>
              <a:rPr lang="en-US" sz="2400" dirty="0" err="1"/>
              <a:t>Softwares</a:t>
            </a:r>
            <a:r>
              <a:rPr lang="en-US" sz="2400" dirty="0"/>
              <a:t> Used</a:t>
            </a:r>
          </a:p>
          <a:p>
            <a:pPr marL="36900" lvl="0" indent="0">
              <a:buNone/>
            </a:pPr>
            <a:r>
              <a:rPr lang="en-US" sz="2400" dirty="0"/>
              <a:t>Simple </a:t>
            </a:r>
            <a:r>
              <a:rPr lang="en-US" sz="2400" dirty="0" err="1"/>
              <a:t>Usecase</a:t>
            </a:r>
            <a:r>
              <a:rPr lang="en-US" sz="2400" dirty="0"/>
              <a:t> Diagram</a:t>
            </a:r>
          </a:p>
          <a:p>
            <a:pPr marL="36900" lvl="0" indent="0">
              <a:buNone/>
            </a:pPr>
            <a:r>
              <a:rPr lang="en-US" sz="2400" dirty="0"/>
              <a:t>About Application Modules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EC3C-203A-46F0-AF4F-2AB04CF7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B94D8-732C-43CC-B1EE-95EB79DE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 have uploaded the source code for the entire project in </a:t>
            </a:r>
            <a:r>
              <a:rPr lang="en-IN" dirty="0" err="1"/>
              <a:t>github</a:t>
            </a:r>
            <a:r>
              <a:rPr lang="en-IN" dirty="0"/>
              <a:t>.</a:t>
            </a:r>
          </a:p>
          <a:p>
            <a:r>
              <a:rPr lang="en-IN" dirty="0"/>
              <a:t>Link to the “DOCHAT” project source code.</a:t>
            </a:r>
          </a:p>
          <a:p>
            <a:r>
              <a:rPr lang="en-US" dirty="0">
                <a:hlinkClick r:id="rId2"/>
              </a:rPr>
              <a:t>Click here to go the source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495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8F61-457B-4AFC-AAA5-DADF9DA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DOCHAT APP INSTALL 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8000-7B73-4B3A-A121-1728D3C44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439" y="2533651"/>
            <a:ext cx="10353762" cy="3714749"/>
          </a:xfrm>
        </p:spPr>
        <p:txBody>
          <a:bodyPr/>
          <a:lstStyle/>
          <a:p>
            <a:r>
              <a:rPr lang="en-US" dirty="0">
                <a:hlinkClick r:id="rId2"/>
              </a:rPr>
              <a:t>Click here to install DOCHAT app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29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5CCF-C166-48A7-A34D-EBE2C7DC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0DFFF-A51F-4436-9CF4-C19C6D865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355" y="316448"/>
            <a:ext cx="11853334" cy="6490970"/>
          </a:xfrm>
        </p:spPr>
      </p:pic>
    </p:spTree>
    <p:extLst>
      <p:ext uri="{BB962C8B-B14F-4D97-AF65-F5344CB8AC3E}">
        <p14:creationId xmlns:p14="http://schemas.microsoft.com/office/powerpoint/2010/main" val="250019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CCCE-C4F1-4E35-96CF-C2A2C3EA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76825"/>
            <a:ext cx="10353762" cy="1257300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E31FF-016D-4FD1-915B-D9A56FA0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73" y="1715206"/>
            <a:ext cx="8343094" cy="4313060"/>
          </a:xfrm>
        </p:spPr>
        <p:txBody>
          <a:bodyPr>
            <a:normAutofit/>
          </a:bodyPr>
          <a:lstStyle/>
          <a:p>
            <a:r>
              <a:rPr lang="en-IN" sz="4000" dirty="0"/>
              <a:t>In this project , I am going to develop a Android Mobile chat application.</a:t>
            </a:r>
          </a:p>
          <a:p>
            <a:r>
              <a:rPr lang="en-IN" sz="4000" dirty="0"/>
              <a:t>In this App , We can do private chats and group chats also.</a:t>
            </a:r>
          </a:p>
          <a:p>
            <a:r>
              <a:rPr lang="en-IN" sz="4000" dirty="0"/>
              <a:t>Application name : </a:t>
            </a:r>
            <a:r>
              <a:rPr lang="en-IN" sz="4000" b="1" i="1" dirty="0">
                <a:solidFill>
                  <a:srgbClr val="FF0000"/>
                </a:solidFill>
              </a:rPr>
              <a:t>DOCHAT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8432-829A-4D0E-9326-4EE3B4B64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5004" y="1715206"/>
            <a:ext cx="2708716" cy="41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2A93-54EC-4661-A03D-58E2609C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9672"/>
            <a:ext cx="10353762" cy="1257300"/>
          </a:xfrm>
        </p:spPr>
        <p:txBody>
          <a:bodyPr/>
          <a:lstStyle/>
          <a:p>
            <a:r>
              <a:rPr lang="en-IN" dirty="0"/>
              <a:t>Tools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FD127-C76A-40BA-B69E-EF535B2C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17233"/>
            <a:ext cx="10353762" cy="3714749"/>
          </a:xfrm>
        </p:spPr>
        <p:txBody>
          <a:bodyPr/>
          <a:lstStyle/>
          <a:p>
            <a:r>
              <a:rPr lang="en-IN" dirty="0"/>
              <a:t>Front-end </a:t>
            </a:r>
            <a:r>
              <a:rPr lang="en-IN" dirty="0">
                <a:sym typeface="Wingdings" panose="05000000000000000000" pitchFamily="2" charset="2"/>
              </a:rPr>
              <a:t>  XML</a:t>
            </a:r>
          </a:p>
          <a:p>
            <a:r>
              <a:rPr lang="en-IN" dirty="0">
                <a:sym typeface="Wingdings" panose="05000000000000000000" pitchFamily="2" charset="2"/>
              </a:rPr>
              <a:t>Back-end    JAVA</a:t>
            </a:r>
          </a:p>
          <a:p>
            <a:r>
              <a:rPr lang="en-IN" dirty="0">
                <a:sym typeface="Wingdings" panose="05000000000000000000" pitchFamily="2" charset="2"/>
              </a:rPr>
              <a:t>DBMS       FIREBASE</a:t>
            </a:r>
          </a:p>
          <a:p>
            <a:r>
              <a:rPr lang="en-IN" dirty="0">
                <a:sym typeface="Wingdings" panose="05000000000000000000" pitchFamily="2" charset="2"/>
              </a:rPr>
              <a:t>Notifications   JS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01FF4-B718-4F70-8247-FE4ABE54B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31881" y="2017102"/>
            <a:ext cx="1565128" cy="1724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4CC8B-9D16-4F2D-8CDB-46C048537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95621" y="1976019"/>
            <a:ext cx="1812028" cy="1812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69CCA-EE34-473D-AE5E-482D4E82D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187" t="17631" r="66129" b="15819"/>
          <a:stretch/>
        </p:blipFill>
        <p:spPr>
          <a:xfrm>
            <a:off x="5840722" y="4030133"/>
            <a:ext cx="2174389" cy="2269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32A3DE-A286-4397-AD14-88B6D60BA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62547" y="4141772"/>
            <a:ext cx="2356556" cy="23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7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511C-3BD2-48D1-841B-FEBD4BE9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B989-2A5B-40D8-8EE1-05BD058F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217049" cy="3071283"/>
          </a:xfrm>
        </p:spPr>
        <p:txBody>
          <a:bodyPr/>
          <a:lstStyle/>
          <a:p>
            <a:r>
              <a:rPr lang="en-IN" dirty="0"/>
              <a:t>Design and develop a </a:t>
            </a:r>
            <a:r>
              <a:rPr lang="en-IN" b="1" dirty="0">
                <a:solidFill>
                  <a:srgbClr val="FF0000"/>
                </a:solidFill>
              </a:rPr>
              <a:t>android mobile chat application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FF0000"/>
                </a:solidFill>
              </a:rPr>
              <a:t>XML </a:t>
            </a:r>
            <a:r>
              <a:rPr lang="en-IN" b="1" dirty="0">
                <a:solidFill>
                  <a:schemeClr val="tx1"/>
                </a:solidFill>
              </a:rPr>
              <a:t>i</a:t>
            </a:r>
            <a:r>
              <a:rPr lang="en-IN" dirty="0"/>
              <a:t>s used as front-end tool to create UI’s.</a:t>
            </a:r>
          </a:p>
          <a:p>
            <a:r>
              <a:rPr lang="en-IN" dirty="0">
                <a:solidFill>
                  <a:srgbClr val="FF0000"/>
                </a:solidFill>
              </a:rPr>
              <a:t>JAVA </a:t>
            </a:r>
            <a:r>
              <a:rPr lang="en-IN" dirty="0"/>
              <a:t>is used as back-end tool to do back-end tasks.</a:t>
            </a:r>
          </a:p>
          <a:p>
            <a:r>
              <a:rPr lang="en-IN" dirty="0">
                <a:solidFill>
                  <a:srgbClr val="FF0000"/>
                </a:solidFill>
              </a:rPr>
              <a:t>FIREBASE</a:t>
            </a:r>
            <a:r>
              <a:rPr lang="en-IN" dirty="0"/>
              <a:t> is used as DBMS for the real-time data manipulation.</a:t>
            </a:r>
          </a:p>
          <a:p>
            <a:r>
              <a:rPr lang="en-US" dirty="0">
                <a:solidFill>
                  <a:srgbClr val="FF0000"/>
                </a:solidFill>
              </a:rPr>
              <a:t>JAVASCRIPT</a:t>
            </a:r>
            <a:r>
              <a:rPr lang="en-US" dirty="0"/>
              <a:t> is used for App notification feature.</a:t>
            </a:r>
          </a:p>
        </p:txBody>
      </p:sp>
    </p:spTree>
    <p:extLst>
      <p:ext uri="{BB962C8B-B14F-4D97-AF65-F5344CB8AC3E}">
        <p14:creationId xmlns:p14="http://schemas.microsoft.com/office/powerpoint/2010/main" val="59666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313A-F796-4DF7-9447-4CB1BA8D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6AE77-C0E0-4FBF-8101-390B9CEA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412694" cy="3240617"/>
          </a:xfrm>
        </p:spPr>
        <p:txBody>
          <a:bodyPr/>
          <a:lstStyle/>
          <a:p>
            <a:r>
              <a:rPr lang="en-IN" sz="2800" dirty="0"/>
              <a:t>Android Studio 2019</a:t>
            </a:r>
          </a:p>
          <a:p>
            <a:r>
              <a:rPr lang="en-IN" sz="2800" dirty="0"/>
              <a:t>Firebase</a:t>
            </a:r>
          </a:p>
          <a:p>
            <a:r>
              <a:rPr lang="en-IN" sz="2800" dirty="0"/>
              <a:t>Visual Studio Code</a:t>
            </a:r>
          </a:p>
          <a:p>
            <a:r>
              <a:rPr lang="en-IN" sz="2800" dirty="0"/>
              <a:t>Android </a:t>
            </a:r>
            <a:r>
              <a:rPr lang="en-IN" sz="2800" dirty="0" err="1"/>
              <a:t>Sdk</a:t>
            </a:r>
            <a:r>
              <a:rPr lang="en-IN" sz="2800" dirty="0"/>
              <a:t> (</a:t>
            </a:r>
            <a:r>
              <a:rPr lang="en-IN" sz="2800" dirty="0" err="1"/>
              <a:t>Icecream</a:t>
            </a:r>
            <a:r>
              <a:rPr lang="en-IN" sz="2800" dirty="0"/>
              <a:t> sandwich 4.0)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A1CE7-3C4C-4199-9A4A-AA8589C84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45022" y="1970616"/>
            <a:ext cx="15621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D4B9D-1FCD-4C3A-A78A-3E52BAECC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00243" y="3944100"/>
            <a:ext cx="1406879" cy="1406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5DD638-04D7-43F8-88D3-0CCE1048D7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187" t="17631" r="66129" b="15819"/>
          <a:stretch/>
        </p:blipFill>
        <p:spPr>
          <a:xfrm>
            <a:off x="9007122" y="1630187"/>
            <a:ext cx="1980342" cy="20665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0CA28B-E8CF-4F1E-894C-45DE15EA7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78115" y="4083898"/>
            <a:ext cx="1689442" cy="12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117C-2214-408C-ACE0-53F77561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84" y="180622"/>
            <a:ext cx="10171894" cy="699911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</a:t>
            </a:r>
            <a:r>
              <a:rPr lang="en-IN" dirty="0" err="1"/>
              <a:t>usecase</a:t>
            </a:r>
            <a:r>
              <a:rPr lang="en-IN" dirty="0"/>
              <a:t> diagram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CE977A-A442-4639-9B20-79043CCB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864" y="2370848"/>
            <a:ext cx="2116303" cy="211630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691306-3F3A-470E-9522-F2E8573427E2}"/>
              </a:ext>
            </a:extLst>
          </p:cNvPr>
          <p:cNvSpPr/>
          <p:nvPr/>
        </p:nvSpPr>
        <p:spPr>
          <a:xfrm>
            <a:off x="4447822" y="1414637"/>
            <a:ext cx="2788356" cy="54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Signup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455AB-5EFF-4A33-8096-78326FF5E6AB}"/>
              </a:ext>
            </a:extLst>
          </p:cNvPr>
          <p:cNvSpPr/>
          <p:nvPr/>
        </p:nvSpPr>
        <p:spPr>
          <a:xfrm>
            <a:off x="4447822" y="2156176"/>
            <a:ext cx="2788356" cy="5856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FC8A9-56CE-478A-8443-F246A3206CC8}"/>
              </a:ext>
            </a:extLst>
          </p:cNvPr>
          <p:cNvSpPr/>
          <p:nvPr/>
        </p:nvSpPr>
        <p:spPr>
          <a:xfrm>
            <a:off x="4447822" y="2887133"/>
            <a:ext cx="2788356" cy="54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Do private &amp; group chat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5D868-DF52-481D-B4DB-1057F235779C}"/>
              </a:ext>
            </a:extLst>
          </p:cNvPr>
          <p:cNvSpPr/>
          <p:nvPr/>
        </p:nvSpPr>
        <p:spPr>
          <a:xfrm>
            <a:off x="4447822" y="3574342"/>
            <a:ext cx="2788356" cy="54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Find Friends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705FDE-F167-498D-9086-8CB36A2528B7}"/>
              </a:ext>
            </a:extLst>
          </p:cNvPr>
          <p:cNvSpPr/>
          <p:nvPr/>
        </p:nvSpPr>
        <p:spPr>
          <a:xfrm>
            <a:off x="4447822" y="4261551"/>
            <a:ext cx="2788356" cy="54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Update Profile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B04027-2305-48EE-9230-9CAB92AC0F54}"/>
              </a:ext>
            </a:extLst>
          </p:cNvPr>
          <p:cNvSpPr/>
          <p:nvPr/>
        </p:nvSpPr>
        <p:spPr>
          <a:xfrm>
            <a:off x="4447822" y="4948760"/>
            <a:ext cx="2788356" cy="54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Send Request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6DF8C-E8F2-4508-A831-808815D9AF61}"/>
              </a:ext>
            </a:extLst>
          </p:cNvPr>
          <p:cNvSpPr/>
          <p:nvPr/>
        </p:nvSpPr>
        <p:spPr>
          <a:xfrm>
            <a:off x="4447822" y="5635969"/>
            <a:ext cx="2788356" cy="5418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Group</a:t>
            </a:r>
            <a:endParaRPr lang="en-US" dirty="0"/>
          </a:p>
        </p:txBody>
      </p:sp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CACCFF8E-9C33-4A65-A684-0609FB86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8686" y="2370847"/>
            <a:ext cx="2116303" cy="21163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CF10EC-0491-4FA5-9CA3-1DE6721F8E2B}"/>
              </a:ext>
            </a:extLst>
          </p:cNvPr>
          <p:cNvSpPr/>
          <p:nvPr/>
        </p:nvSpPr>
        <p:spPr>
          <a:xfrm>
            <a:off x="482864" y="4696178"/>
            <a:ext cx="2116303" cy="541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Member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DF6018-6EB2-4189-83DB-94A0D64840F5}"/>
              </a:ext>
            </a:extLst>
          </p:cNvPr>
          <p:cNvSpPr/>
          <p:nvPr/>
        </p:nvSpPr>
        <p:spPr>
          <a:xfrm>
            <a:off x="8873067" y="4696178"/>
            <a:ext cx="2788356" cy="541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Everyone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0A73F4-FE6C-42F1-AC74-FE6AFED913CF}"/>
              </a:ext>
            </a:extLst>
          </p:cNvPr>
          <p:cNvCxnSpPr>
            <a:cxnSpLocks/>
          </p:cNvCxnSpPr>
          <p:nvPr/>
        </p:nvCxnSpPr>
        <p:spPr>
          <a:xfrm flipV="1">
            <a:off x="2370667" y="2589392"/>
            <a:ext cx="1975555" cy="6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F1B785-74F5-47A7-A5DD-A0C235ECD5A7}"/>
              </a:ext>
            </a:extLst>
          </p:cNvPr>
          <p:cNvCxnSpPr>
            <a:cxnSpLocks/>
          </p:cNvCxnSpPr>
          <p:nvPr/>
        </p:nvCxnSpPr>
        <p:spPr>
          <a:xfrm>
            <a:off x="2599167" y="3104444"/>
            <a:ext cx="1747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345D4-61FC-4D60-9A14-840A8681277C}"/>
              </a:ext>
            </a:extLst>
          </p:cNvPr>
          <p:cNvCxnSpPr/>
          <p:nvPr/>
        </p:nvCxnSpPr>
        <p:spPr>
          <a:xfrm>
            <a:off x="2599167" y="3574342"/>
            <a:ext cx="1747055" cy="12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4086C-F92B-428C-B0EE-D3F07784DF73}"/>
              </a:ext>
            </a:extLst>
          </p:cNvPr>
          <p:cNvCxnSpPr>
            <a:cxnSpLocks/>
          </p:cNvCxnSpPr>
          <p:nvPr/>
        </p:nvCxnSpPr>
        <p:spPr>
          <a:xfrm>
            <a:off x="2544084" y="3845275"/>
            <a:ext cx="1802138" cy="54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A9EE98-29A2-4A74-AA9F-7C8257EA370E}"/>
              </a:ext>
            </a:extLst>
          </p:cNvPr>
          <p:cNvCxnSpPr/>
          <p:nvPr/>
        </p:nvCxnSpPr>
        <p:spPr>
          <a:xfrm>
            <a:off x="2370667" y="4116209"/>
            <a:ext cx="1975555" cy="112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F0AD77-B1C3-4938-BCCC-4444A9E508E5}"/>
              </a:ext>
            </a:extLst>
          </p:cNvPr>
          <p:cNvCxnSpPr>
            <a:endCxn id="12" idx="1"/>
          </p:cNvCxnSpPr>
          <p:nvPr/>
        </p:nvCxnSpPr>
        <p:spPr>
          <a:xfrm>
            <a:off x="2235200" y="4261551"/>
            <a:ext cx="2212622" cy="164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5C37A4-8AD4-4783-847B-27ED86711704}"/>
              </a:ext>
            </a:extLst>
          </p:cNvPr>
          <p:cNvCxnSpPr/>
          <p:nvPr/>
        </p:nvCxnSpPr>
        <p:spPr>
          <a:xfrm flipH="1" flipV="1">
            <a:off x="7337778" y="1783644"/>
            <a:ext cx="1910908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6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C95A-53C4-4D76-B365-22DBAB19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1112"/>
            <a:ext cx="10353762" cy="976488"/>
          </a:xfrm>
        </p:spPr>
        <p:txBody>
          <a:bodyPr/>
          <a:lstStyle/>
          <a:p>
            <a:r>
              <a:rPr lang="en-IN" dirty="0"/>
              <a:t>About Application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B031-F7B8-4B60-BC36-3B716578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04712"/>
            <a:ext cx="10353762" cy="571217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Login</a:t>
            </a:r>
          </a:p>
          <a:p>
            <a:r>
              <a:rPr lang="en-IN" dirty="0"/>
              <a:t>Signup</a:t>
            </a:r>
          </a:p>
          <a:p>
            <a:r>
              <a:rPr lang="en-IN" dirty="0"/>
              <a:t>Forgot password</a:t>
            </a:r>
            <a:endParaRPr lang="en-US" dirty="0"/>
          </a:p>
          <a:p>
            <a:r>
              <a:rPr lang="en-US" dirty="0"/>
              <a:t>Home UI</a:t>
            </a:r>
          </a:p>
          <a:p>
            <a:r>
              <a:rPr lang="en-US" dirty="0"/>
              <a:t>Menus</a:t>
            </a:r>
          </a:p>
          <a:p>
            <a:r>
              <a:rPr lang="en-US" dirty="0"/>
              <a:t>User profile</a:t>
            </a:r>
          </a:p>
          <a:p>
            <a:r>
              <a:rPr lang="en-US" dirty="0"/>
              <a:t>Find friends</a:t>
            </a:r>
          </a:p>
          <a:p>
            <a:r>
              <a:rPr lang="en-US" dirty="0"/>
              <a:t>Create group</a:t>
            </a:r>
          </a:p>
          <a:p>
            <a:r>
              <a:rPr lang="en-US" dirty="0"/>
              <a:t>Chat UI</a:t>
            </a:r>
          </a:p>
          <a:p>
            <a:r>
              <a:rPr lang="en-US" dirty="0"/>
              <a:t>Group info</a:t>
            </a:r>
          </a:p>
          <a:p>
            <a:r>
              <a:rPr lang="en-US" dirty="0"/>
              <a:t>Friend request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75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E68A-26AC-4BC4-A527-38F9F373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FE25-5675-403D-A236-07AEC96B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525583" cy="3714749"/>
          </a:xfrm>
        </p:spPr>
        <p:txBody>
          <a:bodyPr/>
          <a:lstStyle/>
          <a:p>
            <a:r>
              <a:rPr lang="en-IN" sz="3600" dirty="0"/>
              <a:t>Member can Login via through this module</a:t>
            </a:r>
          </a:p>
          <a:p>
            <a:r>
              <a:rPr lang="en-IN" sz="3600" dirty="0"/>
              <a:t>Member can login with his email id and password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BB1B1-31B7-46D6-AA08-483D8C65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357" y="609601"/>
            <a:ext cx="3059288" cy="5638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638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{D23C2272-4CBD-4072-B946-5AC96B9FEDEA}tf55705232_win32</Template>
  <TotalTime>0</TotalTime>
  <Words>576</Words>
  <Application>Microsoft Office PowerPoint</Application>
  <PresentationFormat>Widescreen</PresentationFormat>
  <Paragraphs>106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Goudy Old Style</vt:lpstr>
      <vt:lpstr>Wingdings 2</vt:lpstr>
      <vt:lpstr>SlateVTI</vt:lpstr>
      <vt:lpstr>Java Embedded Project</vt:lpstr>
      <vt:lpstr>Table of contents </vt:lpstr>
      <vt:lpstr>Introduction</vt:lpstr>
      <vt:lpstr>Tools Used</vt:lpstr>
      <vt:lpstr>About The Project</vt:lpstr>
      <vt:lpstr>Software Used</vt:lpstr>
      <vt:lpstr>Simple usecase diagram</vt:lpstr>
      <vt:lpstr>About Application Module</vt:lpstr>
      <vt:lpstr>LOGIN</vt:lpstr>
      <vt:lpstr>SIGN UP</vt:lpstr>
      <vt:lpstr>FORGOT PASSWORD</vt:lpstr>
      <vt:lpstr>HOME UI</vt:lpstr>
      <vt:lpstr>APP MENUS</vt:lpstr>
      <vt:lpstr>USER PROFILE</vt:lpstr>
      <vt:lpstr>FIND FRIENDS</vt:lpstr>
      <vt:lpstr>CREATE GROUP</vt:lpstr>
      <vt:lpstr>CHAT UI</vt:lpstr>
      <vt:lpstr>GROUP INFO</vt:lpstr>
      <vt:lpstr>FRIEND REQUESTS</vt:lpstr>
      <vt:lpstr>SOURCE CODE</vt:lpstr>
      <vt:lpstr>DOCHAT APP INSTALL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2020-12-30T03:26:36Z</dcterms:created>
  <dcterms:modified xsi:type="dcterms:W3CDTF">2020-12-30T06:31:23Z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